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86" r:id="rId14"/>
    <p:sldId id="469" r:id="rId15"/>
    <p:sldId id="488" r:id="rId16"/>
    <p:sldId id="401" r:id="rId17"/>
    <p:sldId id="403" r:id="rId18"/>
    <p:sldId id="444" r:id="rId19"/>
    <p:sldId id="445" r:id="rId20"/>
    <p:sldId id="446" r:id="rId21"/>
    <p:sldId id="452" r:id="rId22"/>
    <p:sldId id="453" r:id="rId23"/>
    <p:sldId id="454" r:id="rId24"/>
    <p:sldId id="458" r:id="rId25"/>
    <p:sldId id="471" r:id="rId26"/>
    <p:sldId id="472" r:id="rId27"/>
    <p:sldId id="473" r:id="rId28"/>
    <p:sldId id="474" r:id="rId29"/>
    <p:sldId id="460" r:id="rId30"/>
    <p:sldId id="468" r:id="rId31"/>
    <p:sldId id="355" r:id="rId32"/>
    <p:sldId id="465" r:id="rId33"/>
    <p:sldId id="427" r:id="rId34"/>
    <p:sldId id="429" r:id="rId35"/>
    <p:sldId id="430" r:id="rId36"/>
    <p:sldId id="434" r:id="rId37"/>
    <p:sldId id="436" r:id="rId38"/>
    <p:sldId id="437" r:id="rId39"/>
    <p:sldId id="342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39" d="100"/>
          <a:sy n="39" d="100"/>
        </p:scale>
        <p:origin x="-7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78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dbpedia.org/Datasets" TargetMode="External"/><Relationship Id="rId4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3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</a:t>
            </a:r>
            <a:r>
              <a:rPr lang="en-US" sz="2400" dirty="0" smtClean="0">
                <a:latin typeface="Eurostile LT Std" charset="0"/>
              </a:rPr>
              <a:t>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311969902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 b="18573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for 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3"/>
              </a:rPr>
              <a:t>DBPedia</a:t>
            </a:r>
            <a:r>
              <a:rPr lang="en-US" sz="2400" dirty="0" smtClean="0">
                <a:hlinkClick r:id="rId3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pic>
        <p:nvPicPr>
          <p:cNvPr id="7" name="Imagen 6" descr="frenchCloud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 in URIs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60706</TotalTime>
  <Words>5734</Words>
  <Application>Microsoft Macintosh PowerPoint</Application>
  <PresentationFormat>Presentación en pantalla (4:3)</PresentationFormat>
  <Paragraphs>925</Paragraphs>
  <Slides>67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Modeling geospatial object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738</cp:revision>
  <cp:lastPrinted>2015-03-30T17:13:41Z</cp:lastPrinted>
  <dcterms:created xsi:type="dcterms:W3CDTF">2011-10-20T08:47:25Z</dcterms:created>
  <dcterms:modified xsi:type="dcterms:W3CDTF">2015-03-30T19:35:19Z</dcterms:modified>
  <cp:category>Linked Data;IGN;geodata</cp:category>
</cp:coreProperties>
</file>